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75463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5pPr>
    <a:lvl6pPr marL="22860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6pPr>
    <a:lvl7pPr marL="27432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7pPr>
    <a:lvl8pPr marL="32004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8pPr>
    <a:lvl9pPr marL="36576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848" y="-10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0350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cs typeface="Segoe UI" charset="0"/>
              </a:defRPr>
            </a:lvl1pPr>
          </a:lstStyle>
          <a:p>
            <a:endParaRPr lang="fr-FR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cs typeface="Segoe UI" charset="0"/>
              </a:defRPr>
            </a:lvl1pPr>
          </a:lstStyle>
          <a:p>
            <a:endParaRPr lang="fr-F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cs typeface="Segoe UI" charset="0"/>
              </a:defRPr>
            </a:lvl1pPr>
          </a:lstStyle>
          <a:p>
            <a:endParaRPr lang="fr-FR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cs typeface="Segoe UI" charset="0"/>
              </a:defRPr>
            </a:lvl1pPr>
          </a:lstStyle>
          <a:p>
            <a:fld id="{B46E9514-C2A0-FE44-834C-7A8DB21D192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8226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BFBD86A-D841-3948-B890-94D3F26DFFFD}" type="slidenum">
              <a:rPr lang="fr-FR"/>
              <a:pPr/>
              <a:t>1</a:t>
            </a:fld>
            <a:endParaRPr lang="fr-FR"/>
          </a:p>
        </p:txBody>
      </p:sp>
      <p:sp>
        <p:nvSpPr>
          <p:cNvPr id="4097" name="Text Box 1"/>
          <p:cNvSpPr txBox="1">
            <a:spLocks noChangeArrowheads="1"/>
          </p:cNvSpPr>
          <p:nvPr>
            <p:ph type="sldImg"/>
          </p:nvPr>
        </p:nvSpPr>
        <p:spPr bwMode="auto">
          <a:xfrm>
            <a:off x="1112838" y="812800"/>
            <a:ext cx="53324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5188"/>
            <a:ext cx="7772400" cy="14747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95725"/>
            <a:ext cx="6400800" cy="17573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00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7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851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6425" cy="11445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58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18013"/>
            <a:ext cx="7772400" cy="13652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14650"/>
            <a:ext cx="7772400" cy="150336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2469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8138"/>
            <a:ext cx="4037013" cy="398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8138"/>
            <a:ext cx="4037012" cy="398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3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61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8288"/>
            <a:ext cx="4040188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9638"/>
            <a:ext cx="4040188" cy="3962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8288"/>
            <a:ext cx="4041775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9638"/>
            <a:ext cx="4041775" cy="3962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38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352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4977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52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68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8275"/>
            <a:ext cx="3008313" cy="4703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5872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13300"/>
            <a:ext cx="5486400" cy="5683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4363"/>
            <a:ext cx="5486400" cy="41259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81625"/>
            <a:ext cx="5486400" cy="806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9232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4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éditer le format du texte-titre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8138"/>
            <a:ext cx="8226425" cy="398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éditer le format du plan de texte</a:t>
            </a:r>
          </a:p>
          <a:p>
            <a:pPr lvl="1"/>
            <a:r>
              <a:rPr lang="en-GB"/>
              <a:t>Second niveau de plan</a:t>
            </a:r>
          </a:p>
          <a:p>
            <a:pPr lvl="2"/>
            <a:r>
              <a:rPr lang="en-GB"/>
              <a:t>Troisième niveau de plan</a:t>
            </a:r>
          </a:p>
          <a:p>
            <a:pPr lvl="3"/>
            <a:r>
              <a:rPr lang="en-GB"/>
              <a:t>Quatrième niveau de plan</a:t>
            </a:r>
          </a:p>
          <a:p>
            <a:pPr lvl="4"/>
            <a:r>
              <a:rPr lang="en-GB"/>
              <a:t>Cinquième niveau de plan</a:t>
            </a:r>
          </a:p>
          <a:p>
            <a:pPr lvl="4"/>
            <a:r>
              <a:rPr lang="en-GB"/>
              <a:t>Sixième niveau de plan</a:t>
            </a:r>
          </a:p>
          <a:p>
            <a:pPr lvl="4"/>
            <a:r>
              <a:rPr lang="en-GB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95250"/>
            <a:ext cx="2352675" cy="342900"/>
          </a:xfrm>
          <a:prstGeom prst="rect">
            <a:avLst/>
          </a:prstGeom>
          <a:noFill/>
          <a:ln>
            <a:noFill/>
          </a:ln>
          <a:effectLst>
            <a:outerShdw blurRad="63500" dist="134916" dir="2700000" algn="ctr" rotWithShape="0">
              <a:srgbClr val="000000">
                <a:alpha val="5002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619250" y="1714500"/>
            <a:ext cx="5715000" cy="287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5320" tIns="40320" rIns="85320" bIns="403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lnSpc>
                <a:spcPct val="102000"/>
              </a:lnSpc>
              <a:buClrTx/>
              <a:buFontTx/>
              <a:buNone/>
            </a:pPr>
            <a:r>
              <a:rPr lang="fr-FR" sz="6000" b="1">
                <a:solidFill>
                  <a:srgbClr val="E06B20"/>
                </a:solidFill>
                <a:latin typeface="Calibri" charset="0"/>
              </a:rPr>
              <a:t>Thank you for using PHPPowerPoint!</a:t>
            </a:r>
            <a:r>
              <a:rPr lang="fr-FR"/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16532</TotalTime>
  <Words>7</Words>
  <Application>Microsoft Macintosh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Times New Roman</vt:lpstr>
      <vt:lpstr>Arial</vt:lpstr>
      <vt:lpstr>Microsoft YaHei</vt:lpstr>
      <vt:lpstr>Segoe UI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01 Title</dc:title>
  <dc:subject>Sample 01 Subject</dc:subject>
  <dc:creator>PHPOffice</dc:creator>
  <cp:keywords>office 2007 openxml libreoffice odt php</cp:keywords>
  <dc:description>Sample 01 Description</dc:description>
  <cp:lastModifiedBy>Kenny Liau</cp:lastModifiedBy>
  <cp:revision>1</cp:revision>
  <cp:lastPrinted>1601-01-01T00:00:00Z</cp:lastPrinted>
  <dcterms:created xsi:type="dcterms:W3CDTF">2014-07-22T09:59:52Z</dcterms:created>
  <dcterms:modified xsi:type="dcterms:W3CDTF">2015-03-07T19:44:05Z</dcterms:modified>
</cp:coreProperties>
</file>