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pPr/>
              <a:t>‹N°›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/>
              <a:pPr/>
              <a:t>30/10/2015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/>
              <a:pPr/>
              <a:t>‹N°›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hyperlink" Target="https://github.com/PHPOffice/PHPPresentation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95250"/>
          <a:ext cx="7334250" cy="4572000"/>
          <a:chOff x="95250" y="95250"/>
          <a:chExt cx="7334250" cy="4572000"/>
        </a:xfrm>
      </p:grpSpPr>
      <p:pic>
        <p:nvPicPr>
          <p:cNvPr id="3" name="PHPPresentation logo" descr="PHPPresentation logo">
            <a:hlinkClick r:id="rId2" tooltip="PHPPresentation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250" y="95250"/>
            <a:ext cx="2352675" cy="342900"/>
          </a:xfrm>
          <a:prstGeom prst="rect">
            <a:avLst/>
          </a:prstGeom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ZoneTexte 1"/>
          <p:cNvSpPr txBox="1"/>
          <p:nvPr/>
        </p:nvSpPr>
        <p:spPr>
          <a:xfrm>
            <a:off x="1619250" y="1714500"/>
            <a:ext cx="5715000" cy="2857500"/>
          </a:xfrm>
          <a:prstGeom prst="rect">
            <a:avLst/>
          </a:prstGeom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/>
            <a:r>
              <a:rPr sz="6000" b="1" i="0" u="none" strike="noStrike">
                <a:solidFill>
                  <a:srgbClr val="E06B20"/>
                </a:solidFill>
                <a:latin typeface="Calibri"/>
              </a:rPr>
              <a:t>Thank you for using PHPPresentation!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Affichage à l'écran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Office Theme</vt:lpstr>
      <vt:lpstr>Diapositive 1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Franck L.</cp:lastModifiedBy>
  <cp:revision>1</cp:revision>
  <dcterms:created xsi:type="dcterms:W3CDTF">2015-10-30T11:13:34Z</dcterms:created>
  <dcterms:modified xsi:type="dcterms:W3CDTF">2015-10-30T11:22:07Z</dcterms:modified>
  <cp:category/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